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4991-1493-4E86-BA27-BEFF878CA98A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899A-9F64-49DC-9DEB-2EF0BFFB7E15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200920-12223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5" y="620688"/>
            <a:ext cx="8316416" cy="6237312"/>
          </a:xfrm>
          <a:prstGeom prst="rect">
            <a:avLst/>
          </a:prstGeom>
        </p:spPr>
      </p:pic>
      <p:pic>
        <p:nvPicPr>
          <p:cNvPr id="5" name="Picture 2" descr="C:\Users\gmouzakitis\Desktop\12912 Teagasc - VistaMilk_Master 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15322" r="3328" b="18634"/>
          <a:stretch/>
        </p:blipFill>
        <p:spPr bwMode="auto">
          <a:xfrm>
            <a:off x="300797" y="136799"/>
            <a:ext cx="2442403" cy="157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staMilk PPT-01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496" y="-6531"/>
            <a:ext cx="2818504" cy="1097280"/>
          </a:xfrm>
          <a:prstGeom prst="rect">
            <a:avLst/>
          </a:prstGeom>
        </p:spPr>
      </p:pic>
      <p:pic>
        <p:nvPicPr>
          <p:cNvPr id="7" name="Picture 6" descr="VistaMilk PPT-01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03653"/>
            <a:ext cx="9150531" cy="12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2743"/>
    </mc:Choice>
    <mc:Fallback xmlns="">
      <p:transition spd="slow" advClick="0" advTm="92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92677" objId="4"/>
      </p14:showEvtLst>
    </p:ext>
  </p:extLs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Teagasc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Asaf Shnel</dc:creator>
  <cp:lastModifiedBy>Asaf Shnel</cp:lastModifiedBy>
  <cp:revision>3</cp:revision>
  <dcterms:created xsi:type="dcterms:W3CDTF">2020-10-20T07:54:30Z</dcterms:created>
  <dcterms:modified xsi:type="dcterms:W3CDTF">2020-10-20T08:19:35Z</dcterms:modified>
</cp:coreProperties>
</file>